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20" d="100"/>
          <a:sy n="20" d="100"/>
        </p:scale>
        <p:origin x="270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5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1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2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4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7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7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0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2420-9712-401E-80A8-37764F15FEC2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A3281-5639-4357-88AA-99D1D96795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8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291560" y="12903930"/>
            <a:ext cx="14316777" cy="200362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5400" b="1" dirty="0" smtClean="0">
                <a:latin typeface="Garamond" panose="02020404030301010803" pitchFamily="18" charset="0"/>
              </a:rPr>
              <a:t>Conclusão</a:t>
            </a:r>
            <a:endParaRPr lang="en-US" sz="5400" b="1" dirty="0" smtClean="0">
              <a:latin typeface="Garamond" panose="02020404030301010803" pitchFamily="18" charset="0"/>
            </a:endParaRPr>
          </a:p>
          <a:p>
            <a:pPr algn="just"/>
            <a:r>
              <a:rPr lang="en-US" sz="5400" dirty="0" err="1" smtClean="0">
                <a:latin typeface="Garamond" panose="02020404030301010803" pitchFamily="18" charset="0"/>
              </a:rPr>
              <a:t>Fusce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pretium</a:t>
            </a:r>
            <a:r>
              <a:rPr lang="en-US" sz="5400" dirty="0" smtClean="0">
                <a:latin typeface="Garamond" panose="02020404030301010803" pitchFamily="18" charset="0"/>
              </a:rPr>
              <a:t>, </a:t>
            </a:r>
            <a:r>
              <a:rPr lang="en-US" sz="5400" dirty="0" err="1" smtClean="0">
                <a:latin typeface="Garamond" panose="02020404030301010803" pitchFamily="18" charset="0"/>
              </a:rPr>
              <a:t>est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vel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congue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venenatis</a:t>
            </a:r>
            <a:r>
              <a:rPr lang="en-US" sz="5400" dirty="0" smtClean="0">
                <a:latin typeface="Garamond" panose="02020404030301010803" pitchFamily="18" charset="0"/>
              </a:rPr>
              <a:t>, </a:t>
            </a:r>
            <a:r>
              <a:rPr lang="en-US" sz="5400" dirty="0" err="1" smtClean="0">
                <a:latin typeface="Garamond" panose="02020404030301010803" pitchFamily="18" charset="0"/>
              </a:rPr>
              <a:t>erat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arcu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vestibulum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lectus</a:t>
            </a:r>
            <a:r>
              <a:rPr lang="en-US" sz="5400" dirty="0" smtClean="0">
                <a:latin typeface="Garamond" panose="02020404030301010803" pitchFamily="18" charset="0"/>
              </a:rPr>
              <a:t>, id </a:t>
            </a:r>
            <a:r>
              <a:rPr lang="en-US" sz="5400" dirty="0" err="1" smtClean="0">
                <a:latin typeface="Garamond" panose="02020404030301010803" pitchFamily="18" charset="0"/>
              </a:rPr>
              <a:t>lobortis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lectus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tortor</a:t>
            </a:r>
            <a:r>
              <a:rPr lang="en-US" sz="5400" dirty="0" smtClean="0">
                <a:latin typeface="Garamond" panose="02020404030301010803" pitchFamily="18" charset="0"/>
              </a:rPr>
              <a:t> a </a:t>
            </a:r>
            <a:r>
              <a:rPr lang="en-US" sz="5400" dirty="0" err="1" smtClean="0">
                <a:latin typeface="Garamond" panose="02020404030301010803" pitchFamily="18" charset="0"/>
              </a:rPr>
              <a:t>tortor</a:t>
            </a:r>
            <a:r>
              <a:rPr lang="en-US" sz="5400" dirty="0" smtClean="0">
                <a:latin typeface="Garamond" panose="02020404030301010803" pitchFamily="18" charset="0"/>
              </a:rPr>
              <a:t>. </a:t>
            </a:r>
            <a:r>
              <a:rPr lang="en-US" sz="5400" dirty="0" err="1" smtClean="0">
                <a:latin typeface="Garamond" panose="02020404030301010803" pitchFamily="18" charset="0"/>
              </a:rPr>
              <a:t>Curabitur</a:t>
            </a:r>
            <a:r>
              <a:rPr lang="en-US" sz="5400" dirty="0" smtClean="0">
                <a:latin typeface="Garamond" panose="02020404030301010803" pitchFamily="18" charset="0"/>
              </a:rPr>
              <a:t> vitae lorem at </a:t>
            </a:r>
            <a:r>
              <a:rPr lang="en-US" sz="5400" dirty="0" err="1" smtClean="0">
                <a:latin typeface="Garamond" panose="02020404030301010803" pitchFamily="18" charset="0"/>
              </a:rPr>
              <a:t>lectus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tempor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sollicitudin</a:t>
            </a:r>
            <a:r>
              <a:rPr lang="en-US" sz="5400" dirty="0" smtClean="0">
                <a:latin typeface="Garamond" panose="02020404030301010803" pitchFamily="18" charset="0"/>
              </a:rPr>
              <a:t>. </a:t>
            </a:r>
            <a:r>
              <a:rPr lang="en-US" sz="5400" dirty="0" err="1" smtClean="0">
                <a:latin typeface="Garamond" panose="02020404030301010803" pitchFamily="18" charset="0"/>
              </a:rPr>
              <a:t>Aliquam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sed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leo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rhoncus</a:t>
            </a:r>
            <a:r>
              <a:rPr lang="en-US" sz="5400" dirty="0" smtClean="0">
                <a:latin typeface="Garamond" panose="02020404030301010803" pitchFamily="18" charset="0"/>
              </a:rPr>
              <a:t>, </a:t>
            </a:r>
            <a:r>
              <a:rPr lang="en-US" sz="5400" dirty="0" err="1" smtClean="0">
                <a:latin typeface="Garamond" panose="02020404030301010803" pitchFamily="18" charset="0"/>
              </a:rPr>
              <a:t>vulputate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elit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nec</a:t>
            </a:r>
            <a:r>
              <a:rPr lang="en-US" sz="5400" dirty="0" smtClean="0">
                <a:latin typeface="Garamond" panose="02020404030301010803" pitchFamily="18" charset="0"/>
              </a:rPr>
              <a:t>, </a:t>
            </a:r>
            <a:r>
              <a:rPr lang="en-US" sz="5400" dirty="0" err="1" smtClean="0">
                <a:latin typeface="Garamond" panose="02020404030301010803" pitchFamily="18" charset="0"/>
              </a:rPr>
              <a:t>volutpat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enim</a:t>
            </a:r>
            <a:r>
              <a:rPr lang="en-US" sz="5400" dirty="0" smtClean="0">
                <a:latin typeface="Garamond" panose="02020404030301010803" pitchFamily="18" charset="0"/>
              </a:rPr>
              <a:t>. </a:t>
            </a:r>
            <a:r>
              <a:rPr lang="en-US" sz="5400" dirty="0" err="1" smtClean="0">
                <a:latin typeface="Garamond" panose="02020404030301010803" pitchFamily="18" charset="0"/>
              </a:rPr>
              <a:t>Etiam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nulla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leo</a:t>
            </a:r>
            <a:r>
              <a:rPr lang="en-US" sz="5400" dirty="0" smtClean="0">
                <a:latin typeface="Garamond" panose="02020404030301010803" pitchFamily="18" charset="0"/>
              </a:rPr>
              <a:t>, </a:t>
            </a:r>
            <a:r>
              <a:rPr lang="en-US" sz="5400" dirty="0" err="1" smtClean="0">
                <a:latin typeface="Garamond" panose="02020404030301010803" pitchFamily="18" charset="0"/>
              </a:rPr>
              <a:t>tristique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sed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interdum</a:t>
            </a:r>
            <a:r>
              <a:rPr lang="en-US" sz="5400" dirty="0" smtClean="0">
                <a:latin typeface="Garamond" panose="02020404030301010803" pitchFamily="18" charset="0"/>
              </a:rPr>
              <a:t> vitae, </a:t>
            </a:r>
            <a:r>
              <a:rPr lang="en-US" sz="5400" dirty="0" err="1" smtClean="0">
                <a:latin typeface="Garamond" panose="02020404030301010803" pitchFamily="18" charset="0"/>
              </a:rPr>
              <a:t>tincidunt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quis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mauris</a:t>
            </a:r>
            <a:r>
              <a:rPr lang="en-US" sz="5400" dirty="0" smtClean="0">
                <a:latin typeface="Garamond" panose="02020404030301010803" pitchFamily="18" charset="0"/>
              </a:rPr>
              <a:t>. Nunc in </a:t>
            </a:r>
            <a:r>
              <a:rPr lang="en-US" sz="5400" dirty="0" err="1" smtClean="0">
                <a:latin typeface="Garamond" panose="02020404030301010803" pitchFamily="18" charset="0"/>
              </a:rPr>
              <a:t>posuere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eros</a:t>
            </a:r>
            <a:r>
              <a:rPr lang="en-US" sz="5400" dirty="0" smtClean="0">
                <a:latin typeface="Garamond" panose="02020404030301010803" pitchFamily="18" charset="0"/>
              </a:rPr>
              <a:t>. </a:t>
            </a:r>
            <a:r>
              <a:rPr lang="en-US" sz="5400" dirty="0" err="1" smtClean="0">
                <a:latin typeface="Garamond" panose="02020404030301010803" pitchFamily="18" charset="0"/>
              </a:rPr>
              <a:t>Sed</a:t>
            </a:r>
            <a:r>
              <a:rPr lang="en-US" sz="5400" dirty="0" smtClean="0">
                <a:latin typeface="Garamond" panose="02020404030301010803" pitchFamily="18" charset="0"/>
              </a:rPr>
              <a:t> id </a:t>
            </a:r>
            <a:r>
              <a:rPr lang="en-US" sz="5400" dirty="0" err="1" smtClean="0">
                <a:latin typeface="Garamond" panose="02020404030301010803" pitchFamily="18" charset="0"/>
              </a:rPr>
              <a:t>metus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tortor</a:t>
            </a:r>
            <a:r>
              <a:rPr lang="en-US" sz="5400" dirty="0" smtClean="0">
                <a:latin typeface="Garamond" panose="02020404030301010803" pitchFamily="18" charset="0"/>
              </a:rPr>
              <a:t>. Integer </a:t>
            </a:r>
            <a:r>
              <a:rPr lang="en-US" sz="5400" dirty="0" err="1" smtClean="0">
                <a:latin typeface="Garamond" panose="02020404030301010803" pitchFamily="18" charset="0"/>
              </a:rPr>
              <a:t>aliquam</a:t>
            </a:r>
            <a:r>
              <a:rPr lang="en-US" sz="5400" dirty="0" smtClean="0">
                <a:latin typeface="Garamond" panose="02020404030301010803" pitchFamily="18" charset="0"/>
              </a:rPr>
              <a:t>, </a:t>
            </a:r>
            <a:r>
              <a:rPr lang="en-US" sz="5400" dirty="0" err="1" smtClean="0">
                <a:latin typeface="Garamond" panose="02020404030301010803" pitchFamily="18" charset="0"/>
              </a:rPr>
              <a:t>mauris</a:t>
            </a:r>
            <a:r>
              <a:rPr lang="en-US" sz="5400" dirty="0" smtClean="0">
                <a:latin typeface="Garamond" panose="02020404030301010803" pitchFamily="18" charset="0"/>
              </a:rPr>
              <a:t> non </a:t>
            </a:r>
            <a:r>
              <a:rPr lang="en-US" sz="5400" dirty="0" err="1" smtClean="0">
                <a:latin typeface="Garamond" panose="02020404030301010803" pitchFamily="18" charset="0"/>
              </a:rPr>
              <a:t>placerat</a:t>
            </a:r>
            <a:r>
              <a:rPr lang="en-US" sz="5400" dirty="0" smtClean="0">
                <a:latin typeface="Garamond" panose="02020404030301010803" pitchFamily="18" charset="0"/>
              </a:rPr>
              <a:t> cursus, </a:t>
            </a:r>
            <a:r>
              <a:rPr lang="en-US" sz="5400" dirty="0" err="1" smtClean="0">
                <a:latin typeface="Garamond" panose="02020404030301010803" pitchFamily="18" charset="0"/>
              </a:rPr>
              <a:t>purus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erat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iaculis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enim</a:t>
            </a:r>
            <a:r>
              <a:rPr lang="en-US" sz="5400" dirty="0" smtClean="0">
                <a:latin typeface="Garamond" panose="02020404030301010803" pitchFamily="18" charset="0"/>
              </a:rPr>
              <a:t>, </a:t>
            </a:r>
            <a:r>
              <a:rPr lang="en-US" sz="5400" dirty="0" err="1" smtClean="0">
                <a:latin typeface="Garamond" panose="02020404030301010803" pitchFamily="18" charset="0"/>
              </a:rPr>
              <a:t>eget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laoreet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mauris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urna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quis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felis</a:t>
            </a:r>
            <a:r>
              <a:rPr lang="en-US" sz="5400" dirty="0" smtClean="0">
                <a:latin typeface="Garamond" panose="02020404030301010803" pitchFamily="18" charset="0"/>
              </a:rPr>
              <a:t>. </a:t>
            </a:r>
            <a:r>
              <a:rPr lang="en-US" sz="5400" dirty="0" err="1" smtClean="0">
                <a:latin typeface="Garamond" panose="02020404030301010803" pitchFamily="18" charset="0"/>
              </a:rPr>
              <a:t>Vivamus</a:t>
            </a:r>
            <a:r>
              <a:rPr lang="en-US" sz="5400" dirty="0" smtClean="0">
                <a:latin typeface="Garamond" panose="02020404030301010803" pitchFamily="18" charset="0"/>
              </a:rPr>
              <a:t> id dolor vitae </a:t>
            </a:r>
            <a:r>
              <a:rPr lang="en-US" sz="5400" dirty="0" err="1" smtClean="0">
                <a:latin typeface="Garamond" panose="02020404030301010803" pitchFamily="18" charset="0"/>
              </a:rPr>
              <a:t>nunc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aliquet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aliquet</a:t>
            </a:r>
            <a:r>
              <a:rPr lang="en-US" sz="54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pt-BR" sz="5400" dirty="0">
              <a:latin typeface="Garamond" panose="02020404030301010803" pitchFamily="18" charset="0"/>
            </a:endParaRPr>
          </a:p>
          <a:p>
            <a:pPr algn="just"/>
            <a:endParaRPr lang="pt-BR" sz="5400" dirty="0" smtClean="0">
              <a:latin typeface="Garamond" panose="02020404030301010803" pitchFamily="18" charset="0"/>
            </a:endParaRPr>
          </a:p>
          <a:p>
            <a:pPr algn="just"/>
            <a:endParaRPr lang="pt-BR" sz="5400" dirty="0">
              <a:latin typeface="Garamond" panose="02020404030301010803" pitchFamily="18" charset="0"/>
            </a:endParaRPr>
          </a:p>
          <a:p>
            <a:pPr algn="just"/>
            <a:endParaRPr lang="pt-BR" sz="5400" dirty="0" smtClean="0">
              <a:latin typeface="Garamond" panose="02020404030301010803" pitchFamily="18" charset="0"/>
            </a:endParaRPr>
          </a:p>
          <a:p>
            <a:pPr algn="just"/>
            <a:endParaRPr lang="pt-BR" sz="5400" dirty="0">
              <a:latin typeface="Garamond" panose="02020404030301010803" pitchFamily="18" charset="0"/>
            </a:endParaRPr>
          </a:p>
          <a:p>
            <a:pPr algn="just"/>
            <a:endParaRPr lang="pt-BR" sz="5400" dirty="0" smtClean="0">
              <a:latin typeface="Garamond" panose="02020404030301010803" pitchFamily="18" charset="0"/>
            </a:endParaRPr>
          </a:p>
          <a:p>
            <a:pPr algn="just"/>
            <a:endParaRPr lang="en-US" sz="5400" dirty="0" smtClean="0">
              <a:latin typeface="Garamond" panose="02020404030301010803" pitchFamily="18" charset="0"/>
            </a:endParaRPr>
          </a:p>
          <a:p>
            <a:pPr algn="just"/>
            <a:r>
              <a:rPr lang="en-US" sz="5400" dirty="0" err="1" smtClean="0">
                <a:latin typeface="Garamond" panose="02020404030301010803" pitchFamily="18" charset="0"/>
              </a:rPr>
              <a:t>Nullam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dignissim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pretium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justo</a:t>
            </a:r>
            <a:r>
              <a:rPr lang="en-US" sz="5400" dirty="0" smtClean="0">
                <a:latin typeface="Garamond" panose="02020404030301010803" pitchFamily="18" charset="0"/>
              </a:rPr>
              <a:t> at </a:t>
            </a:r>
            <a:r>
              <a:rPr lang="en-US" sz="5400" dirty="0" err="1" smtClean="0">
                <a:latin typeface="Garamond" panose="02020404030301010803" pitchFamily="18" charset="0"/>
              </a:rPr>
              <a:t>malesuada</a:t>
            </a:r>
            <a:r>
              <a:rPr lang="en-US" sz="5400" dirty="0" smtClean="0">
                <a:latin typeface="Garamond" panose="02020404030301010803" pitchFamily="18" charset="0"/>
              </a:rPr>
              <a:t>. </a:t>
            </a:r>
            <a:r>
              <a:rPr lang="en-US" sz="5400" dirty="0" err="1" smtClean="0">
                <a:latin typeface="Garamond" panose="02020404030301010803" pitchFamily="18" charset="0"/>
              </a:rPr>
              <a:t>Fusce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facilisis</a:t>
            </a:r>
            <a:r>
              <a:rPr lang="en-US" sz="5400" dirty="0" smtClean="0">
                <a:latin typeface="Garamond" panose="02020404030301010803" pitchFamily="18" charset="0"/>
              </a:rPr>
              <a:t> tempus </a:t>
            </a:r>
            <a:r>
              <a:rPr lang="en-US" sz="5400" dirty="0" err="1" smtClean="0">
                <a:latin typeface="Garamond" panose="02020404030301010803" pitchFamily="18" charset="0"/>
              </a:rPr>
              <a:t>diam</a:t>
            </a:r>
            <a:r>
              <a:rPr lang="en-US" sz="5400" dirty="0" smtClean="0">
                <a:latin typeface="Garamond" panose="02020404030301010803" pitchFamily="18" charset="0"/>
              </a:rPr>
              <a:t>, et convallis </a:t>
            </a:r>
            <a:r>
              <a:rPr lang="en-US" sz="5400" dirty="0" err="1" smtClean="0">
                <a:latin typeface="Garamond" panose="02020404030301010803" pitchFamily="18" charset="0"/>
              </a:rPr>
              <a:t>turpis</a:t>
            </a:r>
            <a:r>
              <a:rPr lang="en-US" sz="5400" dirty="0" smtClean="0">
                <a:latin typeface="Garamond" panose="02020404030301010803" pitchFamily="18" charset="0"/>
              </a:rPr>
              <a:t>. Maecenas </a:t>
            </a:r>
            <a:r>
              <a:rPr lang="en-US" sz="5400" dirty="0" err="1" smtClean="0">
                <a:latin typeface="Garamond" panose="02020404030301010803" pitchFamily="18" charset="0"/>
              </a:rPr>
              <a:t>blandit</a:t>
            </a:r>
            <a:r>
              <a:rPr lang="en-US" sz="5400" dirty="0" smtClean="0">
                <a:latin typeface="Garamond" panose="02020404030301010803" pitchFamily="18" charset="0"/>
              </a:rPr>
              <a:t> lorem </a:t>
            </a:r>
            <a:r>
              <a:rPr lang="en-US" sz="5400" dirty="0" err="1" smtClean="0">
                <a:latin typeface="Garamond" panose="02020404030301010803" pitchFamily="18" charset="0"/>
              </a:rPr>
              <a:t>odio</a:t>
            </a:r>
            <a:r>
              <a:rPr lang="en-US" sz="5400" dirty="0" smtClean="0">
                <a:latin typeface="Garamond" panose="02020404030301010803" pitchFamily="18" charset="0"/>
              </a:rPr>
              <a:t>, </a:t>
            </a:r>
            <a:r>
              <a:rPr lang="en-US" sz="5400" dirty="0" err="1" smtClean="0">
                <a:latin typeface="Garamond" panose="02020404030301010803" pitchFamily="18" charset="0"/>
              </a:rPr>
              <a:t>ut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dignissim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est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volutpat</a:t>
            </a:r>
            <a:r>
              <a:rPr lang="en-US" sz="5400" dirty="0" smtClean="0">
                <a:latin typeface="Garamond" panose="02020404030301010803" pitchFamily="18" charset="0"/>
              </a:rPr>
              <a:t> vel. </a:t>
            </a:r>
            <a:r>
              <a:rPr lang="en-US" sz="5400" dirty="0" err="1" smtClean="0">
                <a:latin typeface="Garamond" panose="02020404030301010803" pitchFamily="18" charset="0"/>
              </a:rPr>
              <a:t>Vivamus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aliquam</a:t>
            </a:r>
            <a:r>
              <a:rPr lang="en-US" sz="5400" dirty="0" smtClean="0">
                <a:latin typeface="Garamond" panose="02020404030301010803" pitchFamily="18" charset="0"/>
              </a:rPr>
              <a:t>, </a:t>
            </a:r>
            <a:r>
              <a:rPr lang="en-US" sz="5400" dirty="0" err="1" smtClean="0">
                <a:latin typeface="Garamond" panose="02020404030301010803" pitchFamily="18" charset="0"/>
              </a:rPr>
              <a:t>neque</a:t>
            </a:r>
            <a:r>
              <a:rPr lang="en-US" sz="5400" dirty="0" smtClean="0">
                <a:latin typeface="Garamond" panose="02020404030301010803" pitchFamily="18" charset="0"/>
              </a:rPr>
              <a:t> sit </a:t>
            </a:r>
            <a:r>
              <a:rPr lang="en-US" sz="5400" dirty="0" err="1" smtClean="0">
                <a:latin typeface="Garamond" panose="02020404030301010803" pitchFamily="18" charset="0"/>
              </a:rPr>
              <a:t>amet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tristique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feugiat</a:t>
            </a:r>
            <a:r>
              <a:rPr lang="en-US" sz="5400" dirty="0" smtClean="0">
                <a:latin typeface="Garamond" panose="02020404030301010803" pitchFamily="18" charset="0"/>
              </a:rPr>
              <a:t>, mi </a:t>
            </a:r>
            <a:r>
              <a:rPr lang="en-US" sz="5400" dirty="0" err="1" smtClean="0">
                <a:latin typeface="Garamond" panose="02020404030301010803" pitchFamily="18" charset="0"/>
              </a:rPr>
              <a:t>massa</a:t>
            </a:r>
            <a:r>
              <a:rPr lang="en-US" sz="5400" dirty="0" smtClean="0">
                <a:latin typeface="Garamond" panose="02020404030301010803" pitchFamily="18" charset="0"/>
              </a:rPr>
              <a:t> tempus magna, </a:t>
            </a:r>
            <a:r>
              <a:rPr lang="en-US" sz="5400" dirty="0" err="1" smtClean="0">
                <a:latin typeface="Garamond" panose="02020404030301010803" pitchFamily="18" charset="0"/>
              </a:rPr>
              <a:t>vel</a:t>
            </a:r>
            <a:r>
              <a:rPr lang="en-US" sz="5400" dirty="0" smtClean="0">
                <a:latin typeface="Garamond" panose="02020404030301010803" pitchFamily="18" charset="0"/>
              </a:rPr>
              <a:t> dictum </a:t>
            </a:r>
            <a:r>
              <a:rPr lang="en-US" sz="5400" dirty="0" err="1" smtClean="0">
                <a:latin typeface="Garamond" panose="02020404030301010803" pitchFamily="18" charset="0"/>
              </a:rPr>
              <a:t>lectus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nisl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vel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nulla</a:t>
            </a:r>
            <a:r>
              <a:rPr lang="en-US" sz="5400" dirty="0" smtClean="0">
                <a:latin typeface="Garamond" panose="02020404030301010803" pitchFamily="18" charset="0"/>
              </a:rPr>
              <a:t>. </a:t>
            </a:r>
            <a:r>
              <a:rPr lang="en-US" sz="5400" dirty="0" err="1" smtClean="0">
                <a:latin typeface="Garamond" panose="02020404030301010803" pitchFamily="18" charset="0"/>
              </a:rPr>
              <a:t>Cras</a:t>
            </a:r>
            <a:r>
              <a:rPr lang="en-US" sz="5400" dirty="0" smtClean="0">
                <a:latin typeface="Garamond" panose="02020404030301010803" pitchFamily="18" charset="0"/>
              </a:rPr>
              <a:t> </a:t>
            </a:r>
            <a:r>
              <a:rPr lang="en-US" sz="5400" dirty="0" err="1" smtClean="0">
                <a:latin typeface="Garamond" panose="02020404030301010803" pitchFamily="18" charset="0"/>
              </a:rPr>
              <a:t>odio</a:t>
            </a:r>
            <a:r>
              <a:rPr lang="en-US" sz="5400" dirty="0" smtClean="0">
                <a:latin typeface="Garamond" panose="02020404030301010803" pitchFamily="18" charset="0"/>
              </a:rPr>
              <a:t> dolor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88168" y="12903931"/>
            <a:ext cx="13764127" cy="258532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5400" b="1" dirty="0" smtClean="0">
                <a:latin typeface="Garamond" panose="02020404030301010803" pitchFamily="18" charset="0"/>
              </a:rPr>
              <a:t>Introdução (títulos </a:t>
            </a:r>
            <a:r>
              <a:rPr lang="pt-BR" sz="5400" b="1" dirty="0" err="1" smtClean="0">
                <a:latin typeface="Garamond" panose="02020404030301010803" pitchFamily="18" charset="0"/>
              </a:rPr>
              <a:t>Garamond</a:t>
            </a:r>
            <a:r>
              <a:rPr lang="pt-BR" sz="5400" b="1" dirty="0" smtClean="0">
                <a:latin typeface="Garamond" panose="02020404030301010803" pitchFamily="18" charset="0"/>
              </a:rPr>
              <a:t> </a:t>
            </a:r>
            <a:r>
              <a:rPr lang="pt-BR" sz="5400" b="1" dirty="0" err="1" smtClean="0">
                <a:latin typeface="Garamond" panose="02020404030301010803" pitchFamily="18" charset="0"/>
              </a:rPr>
              <a:t>bold</a:t>
            </a:r>
            <a:r>
              <a:rPr lang="pt-BR" sz="5400" b="1" dirty="0" smtClean="0">
                <a:latin typeface="Garamond" panose="02020404030301010803" pitchFamily="18" charset="0"/>
              </a:rPr>
              <a:t> 36)</a:t>
            </a:r>
            <a:endParaRPr lang="en-US" sz="54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5400" dirty="0">
                <a:latin typeface="Garamond" panose="02020404030301010803" pitchFamily="18" charset="0"/>
              </a:rPr>
              <a:t>(</a:t>
            </a:r>
            <a:r>
              <a:rPr lang="pt-BR" sz="5400" dirty="0" smtClean="0">
                <a:latin typeface="Garamond" panose="02020404030301010803" pitchFamily="18" charset="0"/>
              </a:rPr>
              <a:t>Texto em </a:t>
            </a:r>
            <a:r>
              <a:rPr lang="pt-BR" sz="5400" dirty="0" err="1" smtClean="0">
                <a:latin typeface="Garamond" panose="02020404030301010803" pitchFamily="18" charset="0"/>
              </a:rPr>
              <a:t>Garamond</a:t>
            </a:r>
            <a:r>
              <a:rPr lang="pt-BR" sz="5400" dirty="0" smtClean="0">
                <a:latin typeface="Garamond" panose="02020404030301010803" pitchFamily="18" charset="0"/>
              </a:rPr>
              <a:t> 54)</a:t>
            </a:r>
            <a:endParaRPr lang="en-US" sz="5400" dirty="0" smtClean="0">
              <a:latin typeface="Garamond" panose="02020404030301010803" pitchFamily="18" charset="0"/>
            </a:endParaRPr>
          </a:p>
          <a:p>
            <a:pPr algn="just"/>
            <a:r>
              <a:rPr lang="en-US" sz="5400" dirty="0" smtClean="0">
                <a:latin typeface="Garamond" panose="02020404030301010803" pitchFamily="18" charset="0"/>
              </a:rPr>
              <a:t>Lorem </a:t>
            </a:r>
            <a:r>
              <a:rPr lang="en-US" sz="5400" dirty="0">
                <a:latin typeface="Garamond" panose="02020404030301010803" pitchFamily="18" charset="0"/>
              </a:rPr>
              <a:t>ipsum dolor sit </a:t>
            </a:r>
            <a:r>
              <a:rPr lang="en-US" sz="5400" dirty="0" err="1">
                <a:latin typeface="Garamond" panose="02020404030301010803" pitchFamily="18" charset="0"/>
              </a:rPr>
              <a:t>amet</a:t>
            </a:r>
            <a:r>
              <a:rPr lang="en-US" sz="5400" dirty="0">
                <a:latin typeface="Garamond" panose="02020404030301010803" pitchFamily="18" charset="0"/>
              </a:rPr>
              <a:t>, </a:t>
            </a:r>
            <a:r>
              <a:rPr lang="en-US" sz="5400" dirty="0" err="1">
                <a:latin typeface="Garamond" panose="02020404030301010803" pitchFamily="18" charset="0"/>
              </a:rPr>
              <a:t>consectetur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adipiscing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elit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  <a:r>
              <a:rPr lang="en-US" sz="5400" dirty="0" err="1">
                <a:latin typeface="Garamond" panose="02020404030301010803" pitchFamily="18" charset="0"/>
              </a:rPr>
              <a:t>Aenean</a:t>
            </a:r>
            <a:r>
              <a:rPr lang="en-US" sz="5400" dirty="0">
                <a:latin typeface="Garamond" panose="02020404030301010803" pitchFamily="18" charset="0"/>
              </a:rPr>
              <a:t> et </a:t>
            </a:r>
            <a:r>
              <a:rPr lang="en-US" sz="5400" dirty="0" err="1">
                <a:latin typeface="Garamond" panose="02020404030301010803" pitchFamily="18" charset="0"/>
              </a:rPr>
              <a:t>molestie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risus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  <a:r>
              <a:rPr lang="en-US" sz="5400" dirty="0" err="1">
                <a:latin typeface="Garamond" panose="02020404030301010803" pitchFamily="18" charset="0"/>
              </a:rPr>
              <a:t>Fusce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ut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venenatis</a:t>
            </a:r>
            <a:r>
              <a:rPr lang="en-US" sz="5400" dirty="0">
                <a:latin typeface="Garamond" panose="02020404030301010803" pitchFamily="18" charset="0"/>
              </a:rPr>
              <a:t> ipsum, sit </a:t>
            </a:r>
            <a:r>
              <a:rPr lang="en-US" sz="5400" dirty="0" err="1">
                <a:latin typeface="Garamond" panose="02020404030301010803" pitchFamily="18" charset="0"/>
              </a:rPr>
              <a:t>amet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commodo</a:t>
            </a:r>
            <a:r>
              <a:rPr lang="en-US" sz="5400" dirty="0">
                <a:latin typeface="Garamond" panose="02020404030301010803" pitchFamily="18" charset="0"/>
              </a:rPr>
              <a:t> lorem. </a:t>
            </a:r>
            <a:r>
              <a:rPr lang="en-US" sz="5400" dirty="0" err="1">
                <a:latin typeface="Garamond" panose="02020404030301010803" pitchFamily="18" charset="0"/>
              </a:rPr>
              <a:t>Cras</a:t>
            </a:r>
            <a:r>
              <a:rPr lang="en-US" sz="5400" dirty="0">
                <a:latin typeface="Garamond" panose="02020404030301010803" pitchFamily="18" charset="0"/>
              </a:rPr>
              <a:t> non </a:t>
            </a:r>
            <a:r>
              <a:rPr lang="en-US" sz="5400" dirty="0" err="1">
                <a:latin typeface="Garamond" panose="02020404030301010803" pitchFamily="18" charset="0"/>
              </a:rPr>
              <a:t>aliquam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metus</a:t>
            </a:r>
            <a:r>
              <a:rPr lang="en-US" sz="5400" dirty="0">
                <a:latin typeface="Garamond" panose="02020404030301010803" pitchFamily="18" charset="0"/>
              </a:rPr>
              <a:t>, in maximus </a:t>
            </a:r>
            <a:r>
              <a:rPr lang="en-US" sz="5400" dirty="0" err="1">
                <a:latin typeface="Garamond" panose="02020404030301010803" pitchFamily="18" charset="0"/>
              </a:rPr>
              <a:t>nisl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  <a:r>
              <a:rPr lang="en-US" sz="5400" dirty="0" err="1">
                <a:latin typeface="Garamond" panose="02020404030301010803" pitchFamily="18" charset="0"/>
              </a:rPr>
              <a:t>Aliquam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erat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volutpat</a:t>
            </a:r>
            <a:r>
              <a:rPr lang="en-US" sz="5400" dirty="0">
                <a:latin typeface="Garamond" panose="02020404030301010803" pitchFamily="18" charset="0"/>
              </a:rPr>
              <a:t>. Maecenas </a:t>
            </a:r>
            <a:r>
              <a:rPr lang="en-US" sz="5400" dirty="0" err="1">
                <a:latin typeface="Garamond" panose="02020404030301010803" pitchFamily="18" charset="0"/>
              </a:rPr>
              <a:t>eleifend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est</a:t>
            </a:r>
            <a:r>
              <a:rPr lang="en-US" sz="5400" dirty="0">
                <a:latin typeface="Garamond" panose="02020404030301010803" pitchFamily="18" charset="0"/>
              </a:rPr>
              <a:t> vitae </a:t>
            </a:r>
            <a:r>
              <a:rPr lang="en-US" sz="5400" dirty="0" err="1">
                <a:latin typeface="Garamond" panose="02020404030301010803" pitchFamily="18" charset="0"/>
              </a:rPr>
              <a:t>finibus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pellentesque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  <a:r>
              <a:rPr lang="en-US" sz="5400" dirty="0" err="1">
                <a:latin typeface="Garamond" panose="02020404030301010803" pitchFamily="18" charset="0"/>
              </a:rPr>
              <a:t>Nulla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urna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augue</a:t>
            </a:r>
            <a:r>
              <a:rPr lang="en-US" sz="5400" dirty="0">
                <a:latin typeface="Garamond" panose="02020404030301010803" pitchFamily="18" charset="0"/>
              </a:rPr>
              <a:t>, </a:t>
            </a:r>
            <a:r>
              <a:rPr lang="en-US" sz="5400" dirty="0" err="1">
                <a:latin typeface="Garamond" panose="02020404030301010803" pitchFamily="18" charset="0"/>
              </a:rPr>
              <a:t>pulvinar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nec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velit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vel</a:t>
            </a:r>
            <a:r>
              <a:rPr lang="en-US" sz="5400" dirty="0">
                <a:latin typeface="Garamond" panose="02020404030301010803" pitchFamily="18" charset="0"/>
              </a:rPr>
              <a:t>, </a:t>
            </a:r>
            <a:r>
              <a:rPr lang="en-US" sz="5400" dirty="0" err="1">
                <a:latin typeface="Garamond" panose="02020404030301010803" pitchFamily="18" charset="0"/>
              </a:rPr>
              <a:t>accumsan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venenatis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tellus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  <a:r>
              <a:rPr lang="en-US" sz="5400" dirty="0" err="1">
                <a:latin typeface="Garamond" panose="02020404030301010803" pitchFamily="18" charset="0"/>
              </a:rPr>
              <a:t>Aliquam</a:t>
            </a:r>
            <a:r>
              <a:rPr lang="en-US" sz="5400" dirty="0">
                <a:latin typeface="Garamond" panose="02020404030301010803" pitchFamily="18" charset="0"/>
              </a:rPr>
              <a:t> pharetra </a:t>
            </a:r>
            <a:r>
              <a:rPr lang="en-US" sz="5400" dirty="0" err="1">
                <a:latin typeface="Garamond" panose="02020404030301010803" pitchFamily="18" charset="0"/>
              </a:rPr>
              <a:t>orci</a:t>
            </a:r>
            <a:r>
              <a:rPr lang="en-US" sz="5400" dirty="0">
                <a:latin typeface="Garamond" panose="02020404030301010803" pitchFamily="18" charset="0"/>
              </a:rPr>
              <a:t> id dolor </a:t>
            </a:r>
            <a:r>
              <a:rPr lang="en-US" sz="5400" dirty="0" err="1">
                <a:latin typeface="Garamond" panose="02020404030301010803" pitchFamily="18" charset="0"/>
              </a:rPr>
              <a:t>finibus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eleifend</a:t>
            </a:r>
            <a:r>
              <a:rPr lang="en-US" sz="5400" dirty="0">
                <a:latin typeface="Garamond" panose="02020404030301010803" pitchFamily="18" charset="0"/>
              </a:rPr>
              <a:t> vitae </a:t>
            </a:r>
            <a:r>
              <a:rPr lang="en-US" sz="5400" dirty="0" err="1">
                <a:latin typeface="Garamond" panose="02020404030301010803" pitchFamily="18" charset="0"/>
              </a:rPr>
              <a:t>vel</a:t>
            </a:r>
            <a:r>
              <a:rPr lang="en-US" sz="5400" dirty="0">
                <a:latin typeface="Garamond" panose="02020404030301010803" pitchFamily="18" charset="0"/>
              </a:rPr>
              <a:t> mi. </a:t>
            </a:r>
            <a:r>
              <a:rPr lang="en-US" sz="5400" dirty="0" err="1">
                <a:latin typeface="Garamond" panose="02020404030301010803" pitchFamily="18" charset="0"/>
              </a:rPr>
              <a:t>Vivamus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nibh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justo</a:t>
            </a:r>
            <a:r>
              <a:rPr lang="en-US" sz="5400" dirty="0">
                <a:latin typeface="Garamond" panose="02020404030301010803" pitchFamily="18" charset="0"/>
              </a:rPr>
              <a:t>, </a:t>
            </a:r>
            <a:r>
              <a:rPr lang="en-US" sz="5400" dirty="0" err="1">
                <a:latin typeface="Garamond" panose="02020404030301010803" pitchFamily="18" charset="0"/>
              </a:rPr>
              <a:t>feugiat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sed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feugiat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sed</a:t>
            </a:r>
            <a:r>
              <a:rPr lang="en-US" sz="5400" dirty="0">
                <a:latin typeface="Garamond" panose="02020404030301010803" pitchFamily="18" charset="0"/>
              </a:rPr>
              <a:t>, </a:t>
            </a:r>
            <a:r>
              <a:rPr lang="en-US" sz="5400" dirty="0" err="1">
                <a:latin typeface="Garamond" panose="02020404030301010803" pitchFamily="18" charset="0"/>
              </a:rPr>
              <a:t>commodo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eget</a:t>
            </a:r>
            <a:r>
              <a:rPr lang="en-US" sz="5400" dirty="0">
                <a:latin typeface="Garamond" panose="02020404030301010803" pitchFamily="18" charset="0"/>
              </a:rPr>
              <a:t> dui. </a:t>
            </a:r>
            <a:r>
              <a:rPr lang="en-US" sz="5400" dirty="0" err="1">
                <a:latin typeface="Garamond" panose="02020404030301010803" pitchFamily="18" charset="0"/>
              </a:rPr>
              <a:t>Pellentesque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elementum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felis</a:t>
            </a:r>
            <a:r>
              <a:rPr lang="en-US" sz="5400" dirty="0">
                <a:latin typeface="Garamond" panose="02020404030301010803" pitchFamily="18" charset="0"/>
              </a:rPr>
              <a:t> id </a:t>
            </a:r>
            <a:r>
              <a:rPr lang="en-US" sz="5400" dirty="0" err="1">
                <a:latin typeface="Garamond" panose="02020404030301010803" pitchFamily="18" charset="0"/>
              </a:rPr>
              <a:t>fringilla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tempor</a:t>
            </a:r>
            <a:r>
              <a:rPr lang="en-US" sz="54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pt-BR" sz="5400" dirty="0">
              <a:latin typeface="Garamond" panose="02020404030301010803" pitchFamily="18" charset="0"/>
            </a:endParaRPr>
          </a:p>
          <a:p>
            <a:pPr algn="just"/>
            <a:endParaRPr lang="pt-BR" sz="5400" dirty="0" smtClean="0">
              <a:latin typeface="Garamond" panose="02020404030301010803" pitchFamily="18" charset="0"/>
            </a:endParaRPr>
          </a:p>
          <a:p>
            <a:pPr algn="just"/>
            <a:endParaRPr lang="pt-BR" sz="5400" dirty="0">
              <a:latin typeface="Garamond" panose="02020404030301010803" pitchFamily="18" charset="0"/>
            </a:endParaRPr>
          </a:p>
          <a:p>
            <a:pPr algn="just"/>
            <a:endParaRPr lang="pt-BR" sz="5400" dirty="0" smtClean="0">
              <a:latin typeface="Garamond" panose="02020404030301010803" pitchFamily="18" charset="0"/>
            </a:endParaRPr>
          </a:p>
          <a:p>
            <a:pPr algn="just"/>
            <a:endParaRPr lang="pt-BR" sz="5400" dirty="0">
              <a:latin typeface="Garamond" panose="02020404030301010803" pitchFamily="18" charset="0"/>
            </a:endParaRPr>
          </a:p>
          <a:p>
            <a:pPr algn="just"/>
            <a:endParaRPr lang="pt-BR" sz="5400" dirty="0" smtClean="0">
              <a:latin typeface="Garamond" panose="02020404030301010803" pitchFamily="18" charset="0"/>
            </a:endParaRPr>
          </a:p>
          <a:p>
            <a:pPr algn="just"/>
            <a:endParaRPr lang="pt-BR" sz="5400" dirty="0">
              <a:latin typeface="Garamond" panose="02020404030301010803" pitchFamily="18" charset="0"/>
            </a:endParaRPr>
          </a:p>
          <a:p>
            <a:pPr algn="just"/>
            <a:r>
              <a:rPr lang="pt-BR" sz="5400" b="1" dirty="0" smtClean="0">
                <a:latin typeface="Garamond" panose="02020404030301010803" pitchFamily="18" charset="0"/>
              </a:rPr>
              <a:t>Desenvolvimento</a:t>
            </a:r>
            <a:endParaRPr lang="en-US" sz="5400" b="1" dirty="0">
              <a:latin typeface="Garamond" panose="02020404030301010803" pitchFamily="18" charset="0"/>
            </a:endParaRPr>
          </a:p>
          <a:p>
            <a:pPr algn="just"/>
            <a:r>
              <a:rPr lang="en-US" sz="5400" dirty="0" err="1">
                <a:latin typeface="Garamond" panose="02020404030301010803" pitchFamily="18" charset="0"/>
              </a:rPr>
              <a:t>Fusce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elit</a:t>
            </a:r>
            <a:r>
              <a:rPr lang="en-US" sz="5400" dirty="0">
                <a:latin typeface="Garamond" panose="02020404030301010803" pitchFamily="18" charset="0"/>
              </a:rPr>
              <a:t> ligula, </a:t>
            </a:r>
            <a:r>
              <a:rPr lang="en-US" sz="5400" dirty="0" err="1">
                <a:latin typeface="Garamond" panose="02020404030301010803" pitchFamily="18" charset="0"/>
              </a:rPr>
              <a:t>suscipit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auctor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elementum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aliquet</a:t>
            </a:r>
            <a:r>
              <a:rPr lang="en-US" sz="5400" dirty="0">
                <a:latin typeface="Garamond" panose="02020404030301010803" pitchFamily="18" charset="0"/>
              </a:rPr>
              <a:t>, </a:t>
            </a:r>
            <a:r>
              <a:rPr lang="en-US" sz="5400" dirty="0" err="1">
                <a:latin typeface="Garamond" panose="02020404030301010803" pitchFamily="18" charset="0"/>
              </a:rPr>
              <a:t>dapibus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eget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leo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  <a:r>
              <a:rPr lang="en-US" sz="5400" dirty="0" err="1">
                <a:latin typeface="Garamond" panose="02020404030301010803" pitchFamily="18" charset="0"/>
              </a:rPr>
              <a:t>Duis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commodo</a:t>
            </a:r>
            <a:r>
              <a:rPr lang="en-US" sz="5400" dirty="0">
                <a:latin typeface="Garamond" panose="02020404030301010803" pitchFamily="18" charset="0"/>
              </a:rPr>
              <a:t> ex sit </a:t>
            </a:r>
            <a:r>
              <a:rPr lang="en-US" sz="5400" dirty="0" err="1">
                <a:latin typeface="Garamond" panose="02020404030301010803" pitchFamily="18" charset="0"/>
              </a:rPr>
              <a:t>amet</a:t>
            </a:r>
            <a:r>
              <a:rPr lang="en-US" sz="5400" dirty="0">
                <a:latin typeface="Garamond" panose="02020404030301010803" pitchFamily="18" charset="0"/>
              </a:rPr>
              <a:t> mi </a:t>
            </a:r>
            <a:r>
              <a:rPr lang="en-US" sz="5400" dirty="0" err="1">
                <a:latin typeface="Garamond" panose="02020404030301010803" pitchFamily="18" charset="0"/>
              </a:rPr>
              <a:t>congue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vulputate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  <a:r>
              <a:rPr lang="en-US" sz="5400" dirty="0" err="1">
                <a:latin typeface="Garamond" panose="02020404030301010803" pitchFamily="18" charset="0"/>
              </a:rPr>
              <a:t>Aenean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purus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risus</a:t>
            </a:r>
            <a:r>
              <a:rPr lang="en-US" sz="5400" dirty="0">
                <a:latin typeface="Garamond" panose="02020404030301010803" pitchFamily="18" charset="0"/>
              </a:rPr>
              <a:t>, </a:t>
            </a:r>
            <a:r>
              <a:rPr lang="en-US" sz="5400" dirty="0" err="1">
                <a:latin typeface="Garamond" panose="02020404030301010803" pitchFamily="18" charset="0"/>
              </a:rPr>
              <a:t>tincidunt</a:t>
            </a:r>
            <a:r>
              <a:rPr lang="en-US" sz="5400" dirty="0">
                <a:latin typeface="Garamond" panose="02020404030301010803" pitchFamily="18" charset="0"/>
              </a:rPr>
              <a:t> sit </a:t>
            </a:r>
            <a:r>
              <a:rPr lang="en-US" sz="5400" dirty="0" err="1">
                <a:latin typeface="Garamond" panose="02020404030301010803" pitchFamily="18" charset="0"/>
              </a:rPr>
              <a:t>amet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faucibus</a:t>
            </a:r>
            <a:r>
              <a:rPr lang="en-US" sz="5400" dirty="0">
                <a:latin typeface="Garamond" panose="02020404030301010803" pitchFamily="18" charset="0"/>
              </a:rPr>
              <a:t> et, </a:t>
            </a:r>
            <a:r>
              <a:rPr lang="en-US" sz="5400" dirty="0" err="1">
                <a:latin typeface="Garamond" panose="02020404030301010803" pitchFamily="18" charset="0"/>
              </a:rPr>
              <a:t>rhoncus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sollicitudin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arcu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  <a:r>
              <a:rPr lang="en-US" sz="5400" dirty="0" err="1">
                <a:latin typeface="Garamond" panose="02020404030301010803" pitchFamily="18" charset="0"/>
              </a:rPr>
              <a:t>Fusce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sed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neque</a:t>
            </a:r>
            <a:r>
              <a:rPr lang="en-US" sz="5400" dirty="0">
                <a:latin typeface="Garamond" panose="02020404030301010803" pitchFamily="18" charset="0"/>
              </a:rPr>
              <a:t> ante. </a:t>
            </a:r>
            <a:r>
              <a:rPr lang="en-US" sz="5400" dirty="0" err="1">
                <a:latin typeface="Garamond" panose="02020404030301010803" pitchFamily="18" charset="0"/>
              </a:rPr>
              <a:t>Sed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viverra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mollis</a:t>
            </a:r>
            <a:r>
              <a:rPr lang="en-US" sz="5400" dirty="0">
                <a:latin typeface="Garamond" panose="02020404030301010803" pitchFamily="18" charset="0"/>
              </a:rPr>
              <a:t> ex vitae </a:t>
            </a:r>
            <a:r>
              <a:rPr lang="en-US" sz="5400" dirty="0" err="1">
                <a:latin typeface="Garamond" panose="02020404030301010803" pitchFamily="18" charset="0"/>
              </a:rPr>
              <a:t>efficitur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  <a:r>
              <a:rPr lang="en-US" sz="5400" dirty="0" err="1">
                <a:latin typeface="Garamond" panose="02020404030301010803" pitchFamily="18" charset="0"/>
              </a:rPr>
              <a:t>Cras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bibendum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mollis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lectus</a:t>
            </a:r>
            <a:r>
              <a:rPr lang="en-US" sz="5400" dirty="0">
                <a:latin typeface="Garamond" panose="02020404030301010803" pitchFamily="18" charset="0"/>
              </a:rPr>
              <a:t> non </a:t>
            </a:r>
            <a:r>
              <a:rPr lang="en-US" sz="5400" dirty="0" err="1">
                <a:latin typeface="Garamond" panose="02020404030301010803" pitchFamily="18" charset="0"/>
              </a:rPr>
              <a:t>volutpat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  <a:r>
              <a:rPr lang="en-US" sz="5400" dirty="0" err="1">
                <a:latin typeface="Garamond" panose="02020404030301010803" pitchFamily="18" charset="0"/>
              </a:rPr>
              <a:t>Etiam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aliquet</a:t>
            </a:r>
            <a:r>
              <a:rPr lang="en-US" sz="5400" dirty="0">
                <a:latin typeface="Garamond" panose="02020404030301010803" pitchFamily="18" charset="0"/>
              </a:rPr>
              <a:t> lorem </a:t>
            </a:r>
            <a:r>
              <a:rPr lang="en-US" sz="5400" dirty="0" err="1">
                <a:latin typeface="Garamond" panose="02020404030301010803" pitchFamily="18" charset="0"/>
              </a:rPr>
              <a:t>nec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tortor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egestas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tempor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  <a:r>
              <a:rPr lang="en-US" sz="5400" dirty="0" err="1">
                <a:latin typeface="Garamond" panose="02020404030301010803" pitchFamily="18" charset="0"/>
              </a:rPr>
              <a:t>Vestibulum</a:t>
            </a:r>
            <a:r>
              <a:rPr lang="en-US" sz="5400" dirty="0">
                <a:latin typeface="Garamond" panose="02020404030301010803" pitchFamily="18" charset="0"/>
              </a:rPr>
              <a:t> at </a:t>
            </a:r>
            <a:r>
              <a:rPr lang="en-US" sz="5400" dirty="0" err="1">
                <a:latin typeface="Garamond" panose="02020404030301010803" pitchFamily="18" charset="0"/>
              </a:rPr>
              <a:t>sapien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eu</a:t>
            </a:r>
            <a:r>
              <a:rPr lang="en-US" sz="5400" dirty="0">
                <a:latin typeface="Garamond" panose="02020404030301010803" pitchFamily="18" charset="0"/>
              </a:rPr>
              <a:t> dolor </a:t>
            </a:r>
            <a:r>
              <a:rPr lang="en-US" sz="5400" dirty="0" err="1">
                <a:latin typeface="Garamond" panose="02020404030301010803" pitchFamily="18" charset="0"/>
              </a:rPr>
              <a:t>malesuada</a:t>
            </a:r>
            <a:r>
              <a:rPr lang="en-US" sz="5400" dirty="0">
                <a:latin typeface="Garamond" panose="02020404030301010803" pitchFamily="18" charset="0"/>
              </a:rPr>
              <a:t> </a:t>
            </a:r>
            <a:r>
              <a:rPr lang="en-US" sz="5400" dirty="0" err="1">
                <a:latin typeface="Garamond" panose="02020404030301010803" pitchFamily="18" charset="0"/>
              </a:rPr>
              <a:t>efficitur</a:t>
            </a:r>
            <a:r>
              <a:rPr lang="en-US" sz="5400" dirty="0">
                <a:latin typeface="Garamond" panose="02020404030301010803" pitchFamily="18" charset="0"/>
              </a:rPr>
              <a:t> id ac </a:t>
            </a:r>
            <a:r>
              <a:rPr lang="en-US" sz="5400" dirty="0" err="1">
                <a:latin typeface="Garamond" panose="02020404030301010803" pitchFamily="18" charset="0"/>
              </a:rPr>
              <a:t>enim</a:t>
            </a:r>
            <a:r>
              <a:rPr lang="en-US" sz="5400" dirty="0"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839200" y="2406564"/>
            <a:ext cx="1490472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/>
              <a:t>TÍTULO PRINCIPAL (</a:t>
            </a:r>
            <a:r>
              <a:rPr lang="pt-BR" sz="9600" dirty="0" err="1" smtClean="0"/>
              <a:t>calibri</a:t>
            </a:r>
            <a:r>
              <a:rPr lang="pt-BR" sz="9600" dirty="0" smtClean="0"/>
              <a:t> 96)</a:t>
            </a:r>
            <a:endParaRPr lang="en-US" sz="9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703617" y="4302845"/>
            <a:ext cx="14904720" cy="78483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3600" dirty="0" smtClean="0">
                <a:latin typeface="Garamond" panose="02020404030301010803" pitchFamily="18" charset="0"/>
              </a:rPr>
              <a:t>Autor 01 - Município</a:t>
            </a:r>
          </a:p>
          <a:p>
            <a:pPr algn="r"/>
            <a:r>
              <a:rPr lang="pt-BR" sz="3600" dirty="0" err="1" smtClean="0">
                <a:latin typeface="Garamond" panose="02020404030301010803" pitchFamily="18" charset="0"/>
              </a:rPr>
              <a:t>Email</a:t>
            </a:r>
            <a:endParaRPr lang="pt-BR" sz="3600" dirty="0" smtClean="0">
              <a:latin typeface="Garamond" panose="02020404030301010803" pitchFamily="18" charset="0"/>
            </a:endParaRPr>
          </a:p>
          <a:p>
            <a:pPr algn="r"/>
            <a:endParaRPr lang="pt-BR" sz="3600" dirty="0">
              <a:latin typeface="Garamond" panose="02020404030301010803" pitchFamily="18" charset="0"/>
            </a:endParaRPr>
          </a:p>
          <a:p>
            <a:pPr algn="r"/>
            <a:r>
              <a:rPr lang="pt-BR" sz="3600" dirty="0" smtClean="0">
                <a:latin typeface="Garamond" panose="02020404030301010803" pitchFamily="18" charset="0"/>
              </a:rPr>
              <a:t>Autor 01: (</a:t>
            </a:r>
            <a:r>
              <a:rPr lang="pt-BR" sz="3600" dirty="0" err="1" smtClean="0">
                <a:latin typeface="Garamond" panose="02020404030301010803" pitchFamily="18" charset="0"/>
              </a:rPr>
              <a:t>garamond</a:t>
            </a:r>
            <a:r>
              <a:rPr lang="pt-BR" sz="3600" dirty="0" smtClean="0">
                <a:latin typeface="Garamond" panose="02020404030301010803" pitchFamily="18" charset="0"/>
              </a:rPr>
              <a:t> 36)</a:t>
            </a:r>
          </a:p>
          <a:p>
            <a:pPr algn="r"/>
            <a:r>
              <a:rPr lang="pt-BR" sz="3600" dirty="0" err="1" smtClean="0">
                <a:latin typeface="Garamond" panose="02020404030301010803" pitchFamily="18" charset="0"/>
              </a:rPr>
              <a:t>email</a:t>
            </a:r>
            <a:endParaRPr lang="en-US" sz="3600" dirty="0" smtClean="0">
              <a:latin typeface="Garamond" panose="02020404030301010803" pitchFamily="18" charset="0"/>
            </a:endParaRPr>
          </a:p>
          <a:p>
            <a:pPr algn="r"/>
            <a:endParaRPr lang="pt-BR" sz="3600" dirty="0" smtClean="0">
              <a:latin typeface="Garamond" panose="02020404030301010803" pitchFamily="18" charset="0"/>
            </a:endParaRPr>
          </a:p>
          <a:p>
            <a:pPr algn="r"/>
            <a:r>
              <a:rPr lang="pt-BR" sz="3600" dirty="0" smtClean="0">
                <a:latin typeface="Garamond" panose="02020404030301010803" pitchFamily="18" charset="0"/>
              </a:rPr>
              <a:t>Autor 01:</a:t>
            </a:r>
          </a:p>
          <a:p>
            <a:pPr algn="r"/>
            <a:r>
              <a:rPr lang="pt-BR" sz="3600" dirty="0" err="1" smtClean="0">
                <a:latin typeface="Garamond" panose="02020404030301010803" pitchFamily="18" charset="0"/>
              </a:rPr>
              <a:t>email</a:t>
            </a:r>
            <a:endParaRPr lang="en-US" sz="3600" dirty="0" smtClean="0">
              <a:latin typeface="Garamond" panose="02020404030301010803" pitchFamily="18" charset="0"/>
            </a:endParaRPr>
          </a:p>
          <a:p>
            <a:pPr algn="r"/>
            <a:endParaRPr lang="pt-BR" sz="3600" dirty="0" smtClean="0">
              <a:latin typeface="Garamond" panose="02020404030301010803" pitchFamily="18" charset="0"/>
            </a:endParaRPr>
          </a:p>
          <a:p>
            <a:pPr algn="r"/>
            <a:r>
              <a:rPr lang="pt-BR" sz="3600" dirty="0" smtClean="0">
                <a:latin typeface="Garamond" panose="02020404030301010803" pitchFamily="18" charset="0"/>
              </a:rPr>
              <a:t>Autor 01:</a:t>
            </a:r>
          </a:p>
          <a:p>
            <a:pPr algn="r"/>
            <a:r>
              <a:rPr lang="pt-BR" sz="3600" dirty="0" err="1" smtClean="0">
                <a:latin typeface="Garamond" panose="02020404030301010803" pitchFamily="18" charset="0"/>
              </a:rPr>
              <a:t>email</a:t>
            </a:r>
            <a:endParaRPr lang="en-US" sz="3600" dirty="0" smtClean="0">
              <a:latin typeface="Garamond" panose="02020404030301010803" pitchFamily="18" charset="0"/>
            </a:endParaRPr>
          </a:p>
          <a:p>
            <a:pPr algn="r"/>
            <a:endParaRPr lang="pt-BR" sz="3600" dirty="0" smtClean="0">
              <a:latin typeface="Garamond" panose="02020404030301010803" pitchFamily="18" charset="0"/>
            </a:endParaRPr>
          </a:p>
          <a:p>
            <a:pPr algn="r"/>
            <a:r>
              <a:rPr lang="pt-BR" sz="3600" dirty="0" smtClean="0">
                <a:latin typeface="Garamond" panose="02020404030301010803" pitchFamily="18" charset="0"/>
              </a:rPr>
              <a:t>Autor 01:</a:t>
            </a:r>
          </a:p>
          <a:p>
            <a:pPr algn="r"/>
            <a:r>
              <a:rPr lang="pt-BR" sz="3600" dirty="0" err="1" smtClean="0">
                <a:latin typeface="Garamond" panose="02020404030301010803" pitchFamily="18" charset="0"/>
              </a:rPr>
              <a:t>email</a:t>
            </a:r>
            <a:endParaRPr lang="en-US" sz="3600" dirty="0" smtClean="0">
              <a:latin typeface="Garamond" panose="02020404030301010803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291560" y="33618501"/>
            <a:ext cx="144130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Garamond" panose="02020404030301010803" pitchFamily="18" charset="0"/>
              </a:rPr>
              <a:t>Bibliografia (bibliografia em </a:t>
            </a:r>
            <a:r>
              <a:rPr lang="pt-BR" sz="4400" b="1" dirty="0" err="1" smtClean="0">
                <a:latin typeface="Garamond" panose="02020404030301010803" pitchFamily="18" charset="0"/>
              </a:rPr>
              <a:t>Garamond</a:t>
            </a:r>
            <a:r>
              <a:rPr lang="pt-BR" sz="4400" b="1" dirty="0" smtClean="0">
                <a:latin typeface="Garamond" panose="02020404030301010803" pitchFamily="18" charset="0"/>
              </a:rPr>
              <a:t> 44)</a:t>
            </a:r>
            <a:endParaRPr lang="en-US" sz="4400" b="1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Garamond" panose="02020404030301010803" pitchFamily="18" charset="0"/>
              </a:rPr>
              <a:t>In </a:t>
            </a:r>
            <a:r>
              <a:rPr lang="en-US" sz="4400" dirty="0">
                <a:latin typeface="Garamond" panose="02020404030301010803" pitchFamily="18" charset="0"/>
              </a:rPr>
              <a:t>a </a:t>
            </a:r>
            <a:r>
              <a:rPr lang="en-US" sz="4400" dirty="0" err="1">
                <a:latin typeface="Garamond" panose="02020404030301010803" pitchFamily="18" charset="0"/>
              </a:rPr>
              <a:t>purus</a:t>
            </a:r>
            <a:r>
              <a:rPr 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</a:rPr>
              <a:t>justo</a:t>
            </a:r>
            <a:r>
              <a:rPr lang="en-US" sz="4400" dirty="0">
                <a:latin typeface="Garamond" panose="02020404030301010803" pitchFamily="18" charset="0"/>
              </a:rPr>
              <a:t>. </a:t>
            </a:r>
            <a:r>
              <a:rPr lang="en-US" sz="4400" dirty="0" err="1">
                <a:latin typeface="Garamond" panose="02020404030301010803" pitchFamily="18" charset="0"/>
              </a:rPr>
              <a:t>Aliquam</a:t>
            </a:r>
            <a:r>
              <a:rPr 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</a:rPr>
              <a:t>auctor</a:t>
            </a:r>
            <a:r>
              <a:rPr lang="en-US" sz="4400" dirty="0">
                <a:latin typeface="Garamond" panose="02020404030301010803" pitchFamily="18" charset="0"/>
              </a:rPr>
              <a:t> at </a:t>
            </a:r>
            <a:r>
              <a:rPr lang="en-US" sz="4400" dirty="0" err="1">
                <a:latin typeface="Garamond" panose="02020404030301010803" pitchFamily="18" charset="0"/>
              </a:rPr>
              <a:t>massa</a:t>
            </a:r>
            <a:r>
              <a:rPr lang="en-US" sz="4400" dirty="0">
                <a:latin typeface="Garamond" panose="02020404030301010803" pitchFamily="18" charset="0"/>
              </a:rPr>
              <a:t> ac </a:t>
            </a:r>
            <a:r>
              <a:rPr lang="en-US" sz="4400" dirty="0" err="1">
                <a:latin typeface="Garamond" panose="02020404030301010803" pitchFamily="18" charset="0"/>
              </a:rPr>
              <a:t>eleifend</a:t>
            </a:r>
            <a:r>
              <a:rPr lang="en-US" sz="4400" dirty="0">
                <a:latin typeface="Garamond" panose="02020404030301010803" pitchFamily="18" charset="0"/>
              </a:rPr>
              <a:t>. </a:t>
            </a:r>
            <a:endParaRPr lang="en-US" sz="4400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Garamond" panose="02020404030301010803" pitchFamily="18" charset="0"/>
              </a:rPr>
              <a:t>Morbi</a:t>
            </a:r>
            <a:r>
              <a:rPr lang="en-US" sz="4400" dirty="0" smtClean="0">
                <a:latin typeface="Garamond" panose="02020404030301010803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</a:rPr>
              <a:t>hendrerit</a:t>
            </a:r>
            <a:r>
              <a:rPr lang="en-US" sz="4400" dirty="0">
                <a:latin typeface="Garamond" panose="02020404030301010803" pitchFamily="18" charset="0"/>
              </a:rPr>
              <a:t>, </a:t>
            </a:r>
            <a:r>
              <a:rPr lang="en-US" sz="4400" dirty="0" err="1">
                <a:latin typeface="Garamond" panose="02020404030301010803" pitchFamily="18" charset="0"/>
              </a:rPr>
              <a:t>mauris</a:t>
            </a:r>
            <a:r>
              <a:rPr lang="en-US" sz="4400" dirty="0">
                <a:latin typeface="Garamond" panose="02020404030301010803" pitchFamily="18" charset="0"/>
              </a:rPr>
              <a:t> sit </a:t>
            </a:r>
            <a:r>
              <a:rPr lang="en-US" sz="4400" dirty="0" err="1">
                <a:latin typeface="Garamond" panose="02020404030301010803" pitchFamily="18" charset="0"/>
              </a:rPr>
              <a:t>amet</a:t>
            </a:r>
            <a:r>
              <a:rPr 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</a:rPr>
              <a:t>accumsan</a:t>
            </a:r>
            <a:r>
              <a:rPr 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</a:rPr>
              <a:t>mattis</a:t>
            </a:r>
            <a:r>
              <a:rPr lang="en-US" sz="4400" dirty="0">
                <a:latin typeface="Garamond" panose="02020404030301010803" pitchFamily="18" charset="0"/>
              </a:rPr>
              <a:t>, </a:t>
            </a:r>
            <a:endParaRPr lang="en-US" sz="4400" dirty="0" smtClean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Garamond" panose="02020404030301010803" pitchFamily="18" charset="0"/>
              </a:rPr>
              <a:t>nisi </a:t>
            </a:r>
            <a:r>
              <a:rPr lang="en-US" sz="4400" dirty="0" err="1">
                <a:latin typeface="Garamond" panose="02020404030301010803" pitchFamily="18" charset="0"/>
              </a:rPr>
              <a:t>sapien</a:t>
            </a:r>
            <a:r>
              <a:rPr 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</a:rPr>
              <a:t>laoreet</a:t>
            </a:r>
            <a:r>
              <a:rPr lang="en-US" sz="4400" dirty="0">
                <a:latin typeface="Garamond" panose="02020404030301010803" pitchFamily="18" charset="0"/>
              </a:rPr>
              <a:t> magna, a gravida </a:t>
            </a:r>
            <a:r>
              <a:rPr lang="en-US" sz="4400" dirty="0" err="1">
                <a:latin typeface="Garamond" panose="02020404030301010803" pitchFamily="18" charset="0"/>
              </a:rPr>
              <a:t>massa</a:t>
            </a:r>
            <a:r>
              <a:rPr lang="en-US" sz="4400" dirty="0">
                <a:latin typeface="Garamond" panose="02020404030301010803" pitchFamily="18" charset="0"/>
              </a:rPr>
              <a:t> </a:t>
            </a:r>
            <a:r>
              <a:rPr lang="en-US" sz="4400" dirty="0" err="1">
                <a:latin typeface="Garamond" panose="02020404030301010803" pitchFamily="18" charset="0"/>
              </a:rPr>
              <a:t>nunc</a:t>
            </a:r>
            <a:r>
              <a:rPr lang="en-US" sz="4400" dirty="0">
                <a:latin typeface="Garamond" panose="02020404030301010803" pitchFamily="18" charset="0"/>
              </a:rPr>
              <a:t> sit </a:t>
            </a:r>
            <a:r>
              <a:rPr lang="en-US" sz="4400" dirty="0" err="1">
                <a:latin typeface="Garamond" panose="02020404030301010803" pitchFamily="18" charset="0"/>
              </a:rPr>
              <a:t>amet</a:t>
            </a:r>
            <a:r>
              <a:rPr lang="en-US" sz="4400" dirty="0">
                <a:latin typeface="Garamond" panose="02020404030301010803" pitchFamily="18" charset="0"/>
              </a:rPr>
              <a:t> magna. </a:t>
            </a:r>
            <a:endParaRPr lang="en-US" sz="4400" dirty="0" smtClean="0">
              <a:latin typeface="Garamond" panose="02020404030301010803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47" y="24131508"/>
            <a:ext cx="8542422" cy="479852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478" y="22443114"/>
            <a:ext cx="8624289" cy="484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392</Words>
  <Application>Microsoft Office PowerPoint</Application>
  <PresentationFormat>Personalizar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Eld Johonny</dc:creator>
  <cp:lastModifiedBy>Eld Johonny</cp:lastModifiedBy>
  <cp:revision>5</cp:revision>
  <dcterms:created xsi:type="dcterms:W3CDTF">2016-12-09T16:48:22Z</dcterms:created>
  <dcterms:modified xsi:type="dcterms:W3CDTF">2016-12-09T17:26:49Z</dcterms:modified>
</cp:coreProperties>
</file>